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1620043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0" d="100"/>
          <a:sy n="50" d="100"/>
        </p:scale>
        <p:origin x="1524" y="-88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6ECF2-7623-472C-A46A-F5D6C518A86E}" type="datetimeFigureOut">
              <a:rPr lang="zh-CN" altLang="en-US" smtClean="0"/>
              <a:t>2025-02-20</a:t>
            </a:fld>
            <a:endParaRPr lang="zh-CN" altLang="en-US"/>
          </a:p>
        </p:txBody>
      </p:sp>
      <p:sp>
        <p:nvSpPr>
          <p:cNvPr id="4" name="幻灯片图像占位符 3"/>
          <p:cNvSpPr>
            <a:spLocks noGrp="1" noRot="1" noChangeAspect="1"/>
          </p:cNvSpPr>
          <p:nvPr>
            <p:ph type="sldImg" idx="2"/>
          </p:nvPr>
        </p:nvSpPr>
        <p:spPr>
          <a:xfrm>
            <a:off x="2849563" y="1143000"/>
            <a:ext cx="115887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972144-A4B8-4C5E-B736-6015C81B6A8E}" type="slidenum">
              <a:rPr lang="zh-CN" altLang="en-US" smtClean="0"/>
              <a:t>‹#›</a:t>
            </a:fld>
            <a:endParaRPr lang="zh-CN" altLang="en-US"/>
          </a:p>
        </p:txBody>
      </p:sp>
    </p:spTree>
    <p:extLst>
      <p:ext uri="{BB962C8B-B14F-4D97-AF65-F5344CB8AC3E}">
        <p14:creationId xmlns:p14="http://schemas.microsoft.com/office/powerpoint/2010/main" val="129943105"/>
      </p:ext>
    </p:extLst>
  </p:cSld>
  <p:clrMap bg1="lt1" tx1="dk1" bg2="lt2" tx2="dk2" accent1="accent1" accent2="accent2" accent3="accent3" accent4="accent4" accent5="accent5" accent6="accent6" hlink="hlink" folHlink="folHlink"/>
  <p:notesStyle>
    <a:lvl1pPr marL="0" algn="l" defTabSz="1985254" rtl="0" eaLnBrk="1" latinLnBrk="0" hangingPunct="1">
      <a:defRPr sz="2605" kern="1200">
        <a:solidFill>
          <a:schemeClr val="tx1"/>
        </a:solidFill>
        <a:latin typeface="+mn-lt"/>
        <a:ea typeface="+mn-ea"/>
        <a:cs typeface="+mn-cs"/>
      </a:defRPr>
    </a:lvl1pPr>
    <a:lvl2pPr marL="992627" algn="l" defTabSz="1985254" rtl="0" eaLnBrk="1" latinLnBrk="0" hangingPunct="1">
      <a:defRPr sz="2605" kern="1200">
        <a:solidFill>
          <a:schemeClr val="tx1"/>
        </a:solidFill>
        <a:latin typeface="+mn-lt"/>
        <a:ea typeface="+mn-ea"/>
        <a:cs typeface="+mn-cs"/>
      </a:defRPr>
    </a:lvl2pPr>
    <a:lvl3pPr marL="1985254" algn="l" defTabSz="1985254" rtl="0" eaLnBrk="1" latinLnBrk="0" hangingPunct="1">
      <a:defRPr sz="2605" kern="1200">
        <a:solidFill>
          <a:schemeClr val="tx1"/>
        </a:solidFill>
        <a:latin typeface="+mn-lt"/>
        <a:ea typeface="+mn-ea"/>
        <a:cs typeface="+mn-cs"/>
      </a:defRPr>
    </a:lvl3pPr>
    <a:lvl4pPr marL="2977881" algn="l" defTabSz="1985254" rtl="0" eaLnBrk="1" latinLnBrk="0" hangingPunct="1">
      <a:defRPr sz="2605" kern="1200">
        <a:solidFill>
          <a:schemeClr val="tx1"/>
        </a:solidFill>
        <a:latin typeface="+mn-lt"/>
        <a:ea typeface="+mn-ea"/>
        <a:cs typeface="+mn-cs"/>
      </a:defRPr>
    </a:lvl4pPr>
    <a:lvl5pPr marL="3970508" algn="l" defTabSz="1985254" rtl="0" eaLnBrk="1" latinLnBrk="0" hangingPunct="1">
      <a:defRPr sz="2605" kern="1200">
        <a:solidFill>
          <a:schemeClr val="tx1"/>
        </a:solidFill>
        <a:latin typeface="+mn-lt"/>
        <a:ea typeface="+mn-ea"/>
        <a:cs typeface="+mn-cs"/>
      </a:defRPr>
    </a:lvl5pPr>
    <a:lvl6pPr marL="4963135" algn="l" defTabSz="1985254" rtl="0" eaLnBrk="1" latinLnBrk="0" hangingPunct="1">
      <a:defRPr sz="2605" kern="1200">
        <a:solidFill>
          <a:schemeClr val="tx1"/>
        </a:solidFill>
        <a:latin typeface="+mn-lt"/>
        <a:ea typeface="+mn-ea"/>
        <a:cs typeface="+mn-cs"/>
      </a:defRPr>
    </a:lvl6pPr>
    <a:lvl7pPr marL="5955762" algn="l" defTabSz="1985254" rtl="0" eaLnBrk="1" latinLnBrk="0" hangingPunct="1">
      <a:defRPr sz="2605" kern="1200">
        <a:solidFill>
          <a:schemeClr val="tx1"/>
        </a:solidFill>
        <a:latin typeface="+mn-lt"/>
        <a:ea typeface="+mn-ea"/>
        <a:cs typeface="+mn-cs"/>
      </a:defRPr>
    </a:lvl7pPr>
    <a:lvl8pPr marL="6948388" algn="l" defTabSz="1985254" rtl="0" eaLnBrk="1" latinLnBrk="0" hangingPunct="1">
      <a:defRPr sz="2605" kern="1200">
        <a:solidFill>
          <a:schemeClr val="tx1"/>
        </a:solidFill>
        <a:latin typeface="+mn-lt"/>
        <a:ea typeface="+mn-ea"/>
        <a:cs typeface="+mn-cs"/>
      </a:defRPr>
    </a:lvl8pPr>
    <a:lvl9pPr marL="7941015" algn="l" defTabSz="1985254" rtl="0" eaLnBrk="1" latinLnBrk="0" hangingPunct="1">
      <a:defRPr sz="260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69972144-A4B8-4C5E-B736-6015C81B6A8E}" type="slidenum">
              <a:rPr lang="zh-CN" altLang="en-US" smtClean="0"/>
              <a:t>1</a:t>
            </a:fld>
            <a:endParaRPr lang="zh-CN" altLang="en-US"/>
          </a:p>
        </p:txBody>
      </p:sp>
    </p:spTree>
    <p:extLst>
      <p:ext uri="{BB962C8B-B14F-4D97-AF65-F5344CB8AC3E}">
        <p14:creationId xmlns:p14="http://schemas.microsoft.com/office/powerpoint/2010/main" val="11501204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215033" y="7070108"/>
            <a:ext cx="13770372" cy="15040222"/>
          </a:xfrm>
        </p:spPr>
        <p:txBody>
          <a:bodyPr anchor="b"/>
          <a:lstStyle>
            <a:lvl1pPr algn="ctr">
              <a:defRPr sz="10630"/>
            </a:lvl1pPr>
          </a:lstStyle>
          <a:p>
            <a:r>
              <a:rPr lang="zh-CN" altLang="en-US"/>
              <a:t>单击此处编辑母版标题样式</a:t>
            </a:r>
            <a:endParaRPr lang="en-US" dirty="0"/>
          </a:p>
        </p:txBody>
      </p:sp>
      <p:sp>
        <p:nvSpPr>
          <p:cNvPr id="3" name="Subtitle 2"/>
          <p:cNvSpPr>
            <a:spLocks noGrp="1"/>
          </p:cNvSpPr>
          <p:nvPr>
            <p:ph type="subTitle" idx="1"/>
          </p:nvPr>
        </p:nvSpPr>
        <p:spPr>
          <a:xfrm>
            <a:off x="2025055" y="22690338"/>
            <a:ext cx="12150329" cy="10430151"/>
          </a:xfrm>
        </p:spPr>
        <p:txBody>
          <a:bodyPr/>
          <a:lstStyle>
            <a:lvl1pPr marL="0" indent="0" algn="ctr">
              <a:buNone/>
              <a:defRPr sz="4252"/>
            </a:lvl1pPr>
            <a:lvl2pPr marL="810021" indent="0" algn="ctr">
              <a:buNone/>
              <a:defRPr sz="3543"/>
            </a:lvl2pPr>
            <a:lvl3pPr marL="1620042" indent="0" algn="ctr">
              <a:buNone/>
              <a:defRPr sz="3189"/>
            </a:lvl3pPr>
            <a:lvl4pPr marL="2430064" indent="0" algn="ctr">
              <a:buNone/>
              <a:defRPr sz="2835"/>
            </a:lvl4pPr>
            <a:lvl5pPr marL="3240085" indent="0" algn="ctr">
              <a:buNone/>
              <a:defRPr sz="2835"/>
            </a:lvl5pPr>
            <a:lvl6pPr marL="4050106" indent="0" algn="ctr">
              <a:buNone/>
              <a:defRPr sz="2835"/>
            </a:lvl6pPr>
            <a:lvl7pPr marL="4860127" indent="0" algn="ctr">
              <a:buNone/>
              <a:defRPr sz="2835"/>
            </a:lvl7pPr>
            <a:lvl8pPr marL="5670149" indent="0" algn="ctr">
              <a:buNone/>
              <a:defRPr sz="2835"/>
            </a:lvl8pPr>
            <a:lvl9pPr marL="6480170" indent="0" algn="ctr">
              <a:buNone/>
              <a:defRPr sz="283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1D0FCA29-798D-4C49-A2E2-271A732392AD}" type="datetimeFigureOut">
              <a:rPr lang="zh-CN" altLang="en-US" smtClean="0"/>
              <a:t>2025-02-20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3479343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D0FCA29-798D-4C49-A2E2-271A732392AD}" type="datetimeFigureOut">
              <a:rPr lang="zh-CN" altLang="en-US" smtClean="0"/>
              <a:t>2025-02-20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2365894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93440" y="2300034"/>
            <a:ext cx="3493219" cy="3661054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113781" y="2300034"/>
            <a:ext cx="10277153" cy="3661054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D0FCA29-798D-4C49-A2E2-271A732392AD}" type="datetimeFigureOut">
              <a:rPr lang="zh-CN" altLang="en-US" smtClean="0"/>
              <a:t>2025-02-20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3188265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D0FCA29-798D-4C49-A2E2-271A732392AD}" type="datetimeFigureOut">
              <a:rPr lang="zh-CN" altLang="en-US" smtClean="0"/>
              <a:t>2025-02-20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1734148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105343" y="10770172"/>
            <a:ext cx="13972878" cy="17970262"/>
          </a:xfrm>
        </p:spPr>
        <p:txBody>
          <a:bodyPr anchor="b"/>
          <a:lstStyle>
            <a:lvl1pPr>
              <a:defRPr sz="10630"/>
            </a:lvl1pPr>
          </a:lstStyle>
          <a:p>
            <a:r>
              <a:rPr lang="zh-CN" altLang="en-US"/>
              <a:t>单击此处编辑母版标题样式</a:t>
            </a:r>
            <a:endParaRPr lang="en-US" dirty="0"/>
          </a:p>
        </p:txBody>
      </p:sp>
      <p:sp>
        <p:nvSpPr>
          <p:cNvPr id="3" name="Text Placeholder 2"/>
          <p:cNvSpPr>
            <a:spLocks noGrp="1"/>
          </p:cNvSpPr>
          <p:nvPr>
            <p:ph type="body" idx="1"/>
          </p:nvPr>
        </p:nvSpPr>
        <p:spPr>
          <a:xfrm>
            <a:off x="1105343" y="28910440"/>
            <a:ext cx="13972878" cy="9450136"/>
          </a:xfrm>
        </p:spPr>
        <p:txBody>
          <a:bodyPr/>
          <a:lstStyle>
            <a:lvl1pPr marL="0" indent="0">
              <a:buNone/>
              <a:defRPr sz="4252">
                <a:solidFill>
                  <a:schemeClr val="tx1"/>
                </a:solidFill>
              </a:defRPr>
            </a:lvl1pPr>
            <a:lvl2pPr marL="810021" indent="0">
              <a:buNone/>
              <a:defRPr sz="3543">
                <a:solidFill>
                  <a:schemeClr val="tx1">
                    <a:tint val="75000"/>
                  </a:schemeClr>
                </a:solidFill>
              </a:defRPr>
            </a:lvl2pPr>
            <a:lvl3pPr marL="1620042" indent="0">
              <a:buNone/>
              <a:defRPr sz="3189">
                <a:solidFill>
                  <a:schemeClr val="tx1">
                    <a:tint val="75000"/>
                  </a:schemeClr>
                </a:solidFill>
              </a:defRPr>
            </a:lvl3pPr>
            <a:lvl4pPr marL="2430064" indent="0">
              <a:buNone/>
              <a:defRPr sz="2835">
                <a:solidFill>
                  <a:schemeClr val="tx1">
                    <a:tint val="75000"/>
                  </a:schemeClr>
                </a:solidFill>
              </a:defRPr>
            </a:lvl4pPr>
            <a:lvl5pPr marL="3240085" indent="0">
              <a:buNone/>
              <a:defRPr sz="2835">
                <a:solidFill>
                  <a:schemeClr val="tx1">
                    <a:tint val="75000"/>
                  </a:schemeClr>
                </a:solidFill>
              </a:defRPr>
            </a:lvl5pPr>
            <a:lvl6pPr marL="4050106" indent="0">
              <a:buNone/>
              <a:defRPr sz="2835">
                <a:solidFill>
                  <a:schemeClr val="tx1">
                    <a:tint val="75000"/>
                  </a:schemeClr>
                </a:solidFill>
              </a:defRPr>
            </a:lvl6pPr>
            <a:lvl7pPr marL="4860127" indent="0">
              <a:buNone/>
              <a:defRPr sz="2835">
                <a:solidFill>
                  <a:schemeClr val="tx1">
                    <a:tint val="75000"/>
                  </a:schemeClr>
                </a:solidFill>
              </a:defRPr>
            </a:lvl7pPr>
            <a:lvl8pPr marL="5670149" indent="0">
              <a:buNone/>
              <a:defRPr sz="2835">
                <a:solidFill>
                  <a:schemeClr val="tx1">
                    <a:tint val="75000"/>
                  </a:schemeClr>
                </a:solidFill>
              </a:defRPr>
            </a:lvl8pPr>
            <a:lvl9pPr marL="6480170" indent="0">
              <a:buNone/>
              <a:defRPr sz="2835">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1D0FCA29-798D-4C49-A2E2-271A732392AD}" type="datetimeFigureOut">
              <a:rPr lang="zh-CN" altLang="en-US" smtClean="0"/>
              <a:t>2025-02-20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2809017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113780" y="11500170"/>
            <a:ext cx="6885186" cy="2741040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8201472" y="11500170"/>
            <a:ext cx="6885186" cy="2741040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1D0FCA29-798D-4C49-A2E2-271A732392AD}" type="datetimeFigureOut">
              <a:rPr lang="zh-CN" altLang="en-US" smtClean="0"/>
              <a:t>2025-02-20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4230309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115890" y="2300044"/>
            <a:ext cx="13972878" cy="8350126"/>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115892" y="10590160"/>
            <a:ext cx="6853544" cy="5190073"/>
          </a:xfrm>
        </p:spPr>
        <p:txBody>
          <a:bodyPr anchor="b"/>
          <a:lstStyle>
            <a:lvl1pPr marL="0" indent="0">
              <a:buNone/>
              <a:defRPr sz="4252" b="1"/>
            </a:lvl1pPr>
            <a:lvl2pPr marL="810021" indent="0">
              <a:buNone/>
              <a:defRPr sz="3543" b="1"/>
            </a:lvl2pPr>
            <a:lvl3pPr marL="1620042" indent="0">
              <a:buNone/>
              <a:defRPr sz="3189" b="1"/>
            </a:lvl3pPr>
            <a:lvl4pPr marL="2430064" indent="0">
              <a:buNone/>
              <a:defRPr sz="2835" b="1"/>
            </a:lvl4pPr>
            <a:lvl5pPr marL="3240085" indent="0">
              <a:buNone/>
              <a:defRPr sz="2835" b="1"/>
            </a:lvl5pPr>
            <a:lvl6pPr marL="4050106" indent="0">
              <a:buNone/>
              <a:defRPr sz="2835" b="1"/>
            </a:lvl6pPr>
            <a:lvl7pPr marL="4860127" indent="0">
              <a:buNone/>
              <a:defRPr sz="2835" b="1"/>
            </a:lvl7pPr>
            <a:lvl8pPr marL="5670149" indent="0">
              <a:buNone/>
              <a:defRPr sz="2835" b="1"/>
            </a:lvl8pPr>
            <a:lvl9pPr marL="6480170" indent="0">
              <a:buNone/>
              <a:defRPr sz="2835" b="1"/>
            </a:lvl9pPr>
          </a:lstStyle>
          <a:p>
            <a:pPr lvl="0"/>
            <a:r>
              <a:rPr lang="zh-CN" altLang="en-US"/>
              <a:t>单击此处编辑母版文本样式</a:t>
            </a:r>
          </a:p>
        </p:txBody>
      </p:sp>
      <p:sp>
        <p:nvSpPr>
          <p:cNvPr id="4" name="Content Placeholder 3"/>
          <p:cNvSpPr>
            <a:spLocks noGrp="1"/>
          </p:cNvSpPr>
          <p:nvPr>
            <p:ph sz="half" idx="2"/>
          </p:nvPr>
        </p:nvSpPr>
        <p:spPr>
          <a:xfrm>
            <a:off x="1115892" y="15780233"/>
            <a:ext cx="6853544" cy="23210346"/>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8201473" y="10590160"/>
            <a:ext cx="6887296" cy="5190073"/>
          </a:xfrm>
        </p:spPr>
        <p:txBody>
          <a:bodyPr anchor="b"/>
          <a:lstStyle>
            <a:lvl1pPr marL="0" indent="0">
              <a:buNone/>
              <a:defRPr sz="4252" b="1"/>
            </a:lvl1pPr>
            <a:lvl2pPr marL="810021" indent="0">
              <a:buNone/>
              <a:defRPr sz="3543" b="1"/>
            </a:lvl2pPr>
            <a:lvl3pPr marL="1620042" indent="0">
              <a:buNone/>
              <a:defRPr sz="3189" b="1"/>
            </a:lvl3pPr>
            <a:lvl4pPr marL="2430064" indent="0">
              <a:buNone/>
              <a:defRPr sz="2835" b="1"/>
            </a:lvl4pPr>
            <a:lvl5pPr marL="3240085" indent="0">
              <a:buNone/>
              <a:defRPr sz="2835" b="1"/>
            </a:lvl5pPr>
            <a:lvl6pPr marL="4050106" indent="0">
              <a:buNone/>
              <a:defRPr sz="2835" b="1"/>
            </a:lvl6pPr>
            <a:lvl7pPr marL="4860127" indent="0">
              <a:buNone/>
              <a:defRPr sz="2835" b="1"/>
            </a:lvl7pPr>
            <a:lvl8pPr marL="5670149" indent="0">
              <a:buNone/>
              <a:defRPr sz="2835" b="1"/>
            </a:lvl8pPr>
            <a:lvl9pPr marL="6480170" indent="0">
              <a:buNone/>
              <a:defRPr sz="2835" b="1"/>
            </a:lvl9pPr>
          </a:lstStyle>
          <a:p>
            <a:pPr lvl="0"/>
            <a:r>
              <a:rPr lang="zh-CN" altLang="en-US"/>
              <a:t>单击此处编辑母版文本样式</a:t>
            </a:r>
          </a:p>
        </p:txBody>
      </p:sp>
      <p:sp>
        <p:nvSpPr>
          <p:cNvPr id="6" name="Content Placeholder 5"/>
          <p:cNvSpPr>
            <a:spLocks noGrp="1"/>
          </p:cNvSpPr>
          <p:nvPr>
            <p:ph sz="quarter" idx="4"/>
          </p:nvPr>
        </p:nvSpPr>
        <p:spPr>
          <a:xfrm>
            <a:off x="8201473" y="15780233"/>
            <a:ext cx="6887296" cy="23210346"/>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1D0FCA29-798D-4C49-A2E2-271A732392AD}" type="datetimeFigureOut">
              <a:rPr lang="zh-CN" altLang="en-US" smtClean="0"/>
              <a:t>2025-02-20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3725068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1D0FCA29-798D-4C49-A2E2-271A732392AD}" type="datetimeFigureOut">
              <a:rPr lang="zh-CN" altLang="en-US" smtClean="0"/>
              <a:t>2025-02-20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2722888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0FCA29-798D-4C49-A2E2-271A732392AD}" type="datetimeFigureOut">
              <a:rPr lang="zh-CN" altLang="en-US" smtClean="0"/>
              <a:t>2025-02-20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1647826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115890" y="2880042"/>
            <a:ext cx="5225063" cy="10080149"/>
          </a:xfrm>
        </p:spPr>
        <p:txBody>
          <a:bodyPr anchor="b"/>
          <a:lstStyle>
            <a:lvl1pPr>
              <a:defRPr sz="5669"/>
            </a:lvl1pPr>
          </a:lstStyle>
          <a:p>
            <a:r>
              <a:rPr lang="zh-CN" altLang="en-US"/>
              <a:t>单击此处编辑母版标题样式</a:t>
            </a:r>
            <a:endParaRPr lang="en-US" dirty="0"/>
          </a:p>
        </p:txBody>
      </p:sp>
      <p:sp>
        <p:nvSpPr>
          <p:cNvPr id="3" name="Content Placeholder 2"/>
          <p:cNvSpPr>
            <a:spLocks noGrp="1"/>
          </p:cNvSpPr>
          <p:nvPr>
            <p:ph idx="1"/>
          </p:nvPr>
        </p:nvSpPr>
        <p:spPr>
          <a:xfrm>
            <a:off x="6887296" y="6220102"/>
            <a:ext cx="8201472" cy="30700453"/>
          </a:xfrm>
        </p:spPr>
        <p:txBody>
          <a:bodyPr/>
          <a:lstStyle>
            <a:lvl1pPr>
              <a:defRPr sz="5669"/>
            </a:lvl1pPr>
            <a:lvl2pPr>
              <a:defRPr sz="4961"/>
            </a:lvl2pPr>
            <a:lvl3pPr>
              <a:defRPr sz="4252"/>
            </a:lvl3pPr>
            <a:lvl4pPr>
              <a:defRPr sz="3543"/>
            </a:lvl4pPr>
            <a:lvl5pPr>
              <a:defRPr sz="3543"/>
            </a:lvl5pPr>
            <a:lvl6pPr>
              <a:defRPr sz="3543"/>
            </a:lvl6pPr>
            <a:lvl7pPr>
              <a:defRPr sz="3543"/>
            </a:lvl7pPr>
            <a:lvl8pPr>
              <a:defRPr sz="3543"/>
            </a:lvl8pPr>
            <a:lvl9pPr>
              <a:defRPr sz="3543"/>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115890" y="12960191"/>
            <a:ext cx="5225063" cy="24010358"/>
          </a:xfrm>
        </p:spPr>
        <p:txBody>
          <a:bodyPr/>
          <a:lstStyle>
            <a:lvl1pPr marL="0" indent="0">
              <a:buNone/>
              <a:defRPr sz="2835"/>
            </a:lvl1pPr>
            <a:lvl2pPr marL="810021" indent="0">
              <a:buNone/>
              <a:defRPr sz="2480"/>
            </a:lvl2pPr>
            <a:lvl3pPr marL="1620042" indent="0">
              <a:buNone/>
              <a:defRPr sz="2126"/>
            </a:lvl3pPr>
            <a:lvl4pPr marL="2430064" indent="0">
              <a:buNone/>
              <a:defRPr sz="1772"/>
            </a:lvl4pPr>
            <a:lvl5pPr marL="3240085" indent="0">
              <a:buNone/>
              <a:defRPr sz="1772"/>
            </a:lvl5pPr>
            <a:lvl6pPr marL="4050106" indent="0">
              <a:buNone/>
              <a:defRPr sz="1772"/>
            </a:lvl6pPr>
            <a:lvl7pPr marL="4860127" indent="0">
              <a:buNone/>
              <a:defRPr sz="1772"/>
            </a:lvl7pPr>
            <a:lvl8pPr marL="5670149" indent="0">
              <a:buNone/>
              <a:defRPr sz="1772"/>
            </a:lvl8pPr>
            <a:lvl9pPr marL="6480170" indent="0">
              <a:buNone/>
              <a:defRPr sz="1772"/>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D0FCA29-798D-4C49-A2E2-271A732392AD}" type="datetimeFigureOut">
              <a:rPr lang="zh-CN" altLang="en-US" smtClean="0"/>
              <a:t>2025-02-20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4020385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115890" y="2880042"/>
            <a:ext cx="5225063" cy="10080149"/>
          </a:xfrm>
        </p:spPr>
        <p:txBody>
          <a:bodyPr anchor="b"/>
          <a:lstStyle>
            <a:lvl1pPr>
              <a:defRPr sz="5669"/>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6887296" y="6220102"/>
            <a:ext cx="8201472" cy="30700453"/>
          </a:xfrm>
        </p:spPr>
        <p:txBody>
          <a:bodyPr anchor="t"/>
          <a:lstStyle>
            <a:lvl1pPr marL="0" indent="0">
              <a:buNone/>
              <a:defRPr sz="5669"/>
            </a:lvl1pPr>
            <a:lvl2pPr marL="810021" indent="0">
              <a:buNone/>
              <a:defRPr sz="4961"/>
            </a:lvl2pPr>
            <a:lvl3pPr marL="1620042" indent="0">
              <a:buNone/>
              <a:defRPr sz="4252"/>
            </a:lvl3pPr>
            <a:lvl4pPr marL="2430064" indent="0">
              <a:buNone/>
              <a:defRPr sz="3543"/>
            </a:lvl4pPr>
            <a:lvl5pPr marL="3240085" indent="0">
              <a:buNone/>
              <a:defRPr sz="3543"/>
            </a:lvl5pPr>
            <a:lvl6pPr marL="4050106" indent="0">
              <a:buNone/>
              <a:defRPr sz="3543"/>
            </a:lvl6pPr>
            <a:lvl7pPr marL="4860127" indent="0">
              <a:buNone/>
              <a:defRPr sz="3543"/>
            </a:lvl7pPr>
            <a:lvl8pPr marL="5670149" indent="0">
              <a:buNone/>
              <a:defRPr sz="3543"/>
            </a:lvl8pPr>
            <a:lvl9pPr marL="6480170" indent="0">
              <a:buNone/>
              <a:defRPr sz="3543"/>
            </a:lvl9pPr>
          </a:lstStyle>
          <a:p>
            <a:r>
              <a:rPr lang="zh-CN" altLang="en-US"/>
              <a:t>单击图标添加图片</a:t>
            </a:r>
            <a:endParaRPr lang="en-US" dirty="0"/>
          </a:p>
        </p:txBody>
      </p:sp>
      <p:sp>
        <p:nvSpPr>
          <p:cNvPr id="4" name="Text Placeholder 3"/>
          <p:cNvSpPr>
            <a:spLocks noGrp="1"/>
          </p:cNvSpPr>
          <p:nvPr>
            <p:ph type="body" sz="half" idx="2"/>
          </p:nvPr>
        </p:nvSpPr>
        <p:spPr>
          <a:xfrm>
            <a:off x="1115890" y="12960191"/>
            <a:ext cx="5225063" cy="24010358"/>
          </a:xfrm>
        </p:spPr>
        <p:txBody>
          <a:bodyPr/>
          <a:lstStyle>
            <a:lvl1pPr marL="0" indent="0">
              <a:buNone/>
              <a:defRPr sz="2835"/>
            </a:lvl1pPr>
            <a:lvl2pPr marL="810021" indent="0">
              <a:buNone/>
              <a:defRPr sz="2480"/>
            </a:lvl2pPr>
            <a:lvl3pPr marL="1620042" indent="0">
              <a:buNone/>
              <a:defRPr sz="2126"/>
            </a:lvl3pPr>
            <a:lvl4pPr marL="2430064" indent="0">
              <a:buNone/>
              <a:defRPr sz="1772"/>
            </a:lvl4pPr>
            <a:lvl5pPr marL="3240085" indent="0">
              <a:buNone/>
              <a:defRPr sz="1772"/>
            </a:lvl5pPr>
            <a:lvl6pPr marL="4050106" indent="0">
              <a:buNone/>
              <a:defRPr sz="1772"/>
            </a:lvl6pPr>
            <a:lvl7pPr marL="4860127" indent="0">
              <a:buNone/>
              <a:defRPr sz="1772"/>
            </a:lvl7pPr>
            <a:lvl8pPr marL="5670149" indent="0">
              <a:buNone/>
              <a:defRPr sz="1772"/>
            </a:lvl8pPr>
            <a:lvl9pPr marL="6480170" indent="0">
              <a:buNone/>
              <a:defRPr sz="1772"/>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D0FCA29-798D-4C49-A2E2-271A732392AD}" type="datetimeFigureOut">
              <a:rPr lang="zh-CN" altLang="en-US" smtClean="0"/>
              <a:t>2025-02-20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1499588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13780" y="2300044"/>
            <a:ext cx="13972878" cy="8350126"/>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113780" y="11500170"/>
            <a:ext cx="13972878" cy="2741040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113780" y="40040601"/>
            <a:ext cx="3645099" cy="2300034"/>
          </a:xfrm>
          <a:prstGeom prst="rect">
            <a:avLst/>
          </a:prstGeom>
        </p:spPr>
        <p:txBody>
          <a:bodyPr vert="horz" lIns="91440" tIns="45720" rIns="91440" bIns="45720" rtlCol="0" anchor="ctr"/>
          <a:lstStyle>
            <a:lvl1pPr algn="l">
              <a:defRPr sz="2126">
                <a:solidFill>
                  <a:schemeClr val="tx1">
                    <a:tint val="75000"/>
                  </a:schemeClr>
                </a:solidFill>
              </a:defRPr>
            </a:lvl1pPr>
          </a:lstStyle>
          <a:p>
            <a:fld id="{1D0FCA29-798D-4C49-A2E2-271A732392AD}" type="datetimeFigureOut">
              <a:rPr lang="zh-CN" altLang="en-US" smtClean="0"/>
              <a:t>2025-02-20</a:t>
            </a:fld>
            <a:endParaRPr lang="zh-CN" altLang="en-US"/>
          </a:p>
        </p:txBody>
      </p:sp>
      <p:sp>
        <p:nvSpPr>
          <p:cNvPr id="5" name="Footer Placeholder 4"/>
          <p:cNvSpPr>
            <a:spLocks noGrp="1"/>
          </p:cNvSpPr>
          <p:nvPr>
            <p:ph type="ftr" sz="quarter" idx="3"/>
          </p:nvPr>
        </p:nvSpPr>
        <p:spPr>
          <a:xfrm>
            <a:off x="5366395" y="40040601"/>
            <a:ext cx="5467648" cy="2300034"/>
          </a:xfrm>
          <a:prstGeom prst="rect">
            <a:avLst/>
          </a:prstGeom>
        </p:spPr>
        <p:txBody>
          <a:bodyPr vert="horz" lIns="91440" tIns="45720" rIns="91440" bIns="45720" rtlCol="0" anchor="ctr"/>
          <a:lstStyle>
            <a:lvl1pPr algn="ctr">
              <a:defRPr sz="2126">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1441559" y="40040601"/>
            <a:ext cx="3645099" cy="2300034"/>
          </a:xfrm>
          <a:prstGeom prst="rect">
            <a:avLst/>
          </a:prstGeom>
        </p:spPr>
        <p:txBody>
          <a:bodyPr vert="horz" lIns="91440" tIns="45720" rIns="91440" bIns="45720" rtlCol="0" anchor="ctr"/>
          <a:lstStyle>
            <a:lvl1pPr algn="r">
              <a:defRPr sz="2126">
                <a:solidFill>
                  <a:schemeClr val="tx1">
                    <a:tint val="75000"/>
                  </a:schemeClr>
                </a:solidFill>
              </a:defRPr>
            </a:lvl1p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368429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620042" rtl="0" eaLnBrk="1" latinLnBrk="0" hangingPunct="1">
        <a:lnSpc>
          <a:spcPct val="90000"/>
        </a:lnSpc>
        <a:spcBef>
          <a:spcPct val="0"/>
        </a:spcBef>
        <a:buNone/>
        <a:defRPr sz="7795" kern="1200">
          <a:solidFill>
            <a:schemeClr val="tx1"/>
          </a:solidFill>
          <a:latin typeface="+mj-lt"/>
          <a:ea typeface="+mj-ea"/>
          <a:cs typeface="+mj-cs"/>
        </a:defRPr>
      </a:lvl1pPr>
    </p:titleStyle>
    <p:bodyStyle>
      <a:lvl1pPr marL="405011" indent="-405011" algn="l" defTabSz="1620042" rtl="0" eaLnBrk="1" latinLnBrk="0" hangingPunct="1">
        <a:lnSpc>
          <a:spcPct val="90000"/>
        </a:lnSpc>
        <a:spcBef>
          <a:spcPts val="1772"/>
        </a:spcBef>
        <a:buFont typeface="Arial" panose="020B0604020202020204" pitchFamily="34" charset="0"/>
        <a:buChar char="•"/>
        <a:defRPr sz="4961" kern="1200">
          <a:solidFill>
            <a:schemeClr val="tx1"/>
          </a:solidFill>
          <a:latin typeface="+mn-lt"/>
          <a:ea typeface="+mn-ea"/>
          <a:cs typeface="+mn-cs"/>
        </a:defRPr>
      </a:lvl1pPr>
      <a:lvl2pPr marL="1215032" indent="-405011" algn="l" defTabSz="1620042" rtl="0" eaLnBrk="1" latinLnBrk="0" hangingPunct="1">
        <a:lnSpc>
          <a:spcPct val="90000"/>
        </a:lnSpc>
        <a:spcBef>
          <a:spcPts val="886"/>
        </a:spcBef>
        <a:buFont typeface="Arial" panose="020B0604020202020204" pitchFamily="34" charset="0"/>
        <a:buChar char="•"/>
        <a:defRPr sz="4252" kern="1200">
          <a:solidFill>
            <a:schemeClr val="tx1"/>
          </a:solidFill>
          <a:latin typeface="+mn-lt"/>
          <a:ea typeface="+mn-ea"/>
          <a:cs typeface="+mn-cs"/>
        </a:defRPr>
      </a:lvl2pPr>
      <a:lvl3pPr marL="2025053" indent="-405011" algn="l" defTabSz="1620042" rtl="0" eaLnBrk="1" latinLnBrk="0" hangingPunct="1">
        <a:lnSpc>
          <a:spcPct val="90000"/>
        </a:lnSpc>
        <a:spcBef>
          <a:spcPts val="886"/>
        </a:spcBef>
        <a:buFont typeface="Arial" panose="020B0604020202020204" pitchFamily="34" charset="0"/>
        <a:buChar char="•"/>
        <a:defRPr sz="3543" kern="1200">
          <a:solidFill>
            <a:schemeClr val="tx1"/>
          </a:solidFill>
          <a:latin typeface="+mn-lt"/>
          <a:ea typeface="+mn-ea"/>
          <a:cs typeface="+mn-cs"/>
        </a:defRPr>
      </a:lvl3pPr>
      <a:lvl4pPr marL="2835074"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4pPr>
      <a:lvl5pPr marL="3645096"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5pPr>
      <a:lvl6pPr marL="4455117"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6pPr>
      <a:lvl7pPr marL="5265138"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7pPr>
      <a:lvl8pPr marL="6075159"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8pPr>
      <a:lvl9pPr marL="6885181"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9pPr>
    </p:bodyStyle>
    <p:otherStyle>
      <a:defPPr>
        <a:defRPr lang="en-US"/>
      </a:defPPr>
      <a:lvl1pPr marL="0" algn="l" defTabSz="1620042" rtl="0" eaLnBrk="1" latinLnBrk="0" hangingPunct="1">
        <a:defRPr sz="3189" kern="1200">
          <a:solidFill>
            <a:schemeClr val="tx1"/>
          </a:solidFill>
          <a:latin typeface="+mn-lt"/>
          <a:ea typeface="+mn-ea"/>
          <a:cs typeface="+mn-cs"/>
        </a:defRPr>
      </a:lvl1pPr>
      <a:lvl2pPr marL="810021" algn="l" defTabSz="1620042" rtl="0" eaLnBrk="1" latinLnBrk="0" hangingPunct="1">
        <a:defRPr sz="3189" kern="1200">
          <a:solidFill>
            <a:schemeClr val="tx1"/>
          </a:solidFill>
          <a:latin typeface="+mn-lt"/>
          <a:ea typeface="+mn-ea"/>
          <a:cs typeface="+mn-cs"/>
        </a:defRPr>
      </a:lvl2pPr>
      <a:lvl3pPr marL="1620042" algn="l" defTabSz="1620042" rtl="0" eaLnBrk="1" latinLnBrk="0" hangingPunct="1">
        <a:defRPr sz="3189" kern="1200">
          <a:solidFill>
            <a:schemeClr val="tx1"/>
          </a:solidFill>
          <a:latin typeface="+mn-lt"/>
          <a:ea typeface="+mn-ea"/>
          <a:cs typeface="+mn-cs"/>
        </a:defRPr>
      </a:lvl3pPr>
      <a:lvl4pPr marL="2430064" algn="l" defTabSz="1620042" rtl="0" eaLnBrk="1" latinLnBrk="0" hangingPunct="1">
        <a:defRPr sz="3189" kern="1200">
          <a:solidFill>
            <a:schemeClr val="tx1"/>
          </a:solidFill>
          <a:latin typeface="+mn-lt"/>
          <a:ea typeface="+mn-ea"/>
          <a:cs typeface="+mn-cs"/>
        </a:defRPr>
      </a:lvl4pPr>
      <a:lvl5pPr marL="3240085" algn="l" defTabSz="1620042" rtl="0" eaLnBrk="1" latinLnBrk="0" hangingPunct="1">
        <a:defRPr sz="3189" kern="1200">
          <a:solidFill>
            <a:schemeClr val="tx1"/>
          </a:solidFill>
          <a:latin typeface="+mn-lt"/>
          <a:ea typeface="+mn-ea"/>
          <a:cs typeface="+mn-cs"/>
        </a:defRPr>
      </a:lvl5pPr>
      <a:lvl6pPr marL="4050106" algn="l" defTabSz="1620042" rtl="0" eaLnBrk="1" latinLnBrk="0" hangingPunct="1">
        <a:defRPr sz="3189" kern="1200">
          <a:solidFill>
            <a:schemeClr val="tx1"/>
          </a:solidFill>
          <a:latin typeface="+mn-lt"/>
          <a:ea typeface="+mn-ea"/>
          <a:cs typeface="+mn-cs"/>
        </a:defRPr>
      </a:lvl6pPr>
      <a:lvl7pPr marL="4860127" algn="l" defTabSz="1620042" rtl="0" eaLnBrk="1" latinLnBrk="0" hangingPunct="1">
        <a:defRPr sz="3189" kern="1200">
          <a:solidFill>
            <a:schemeClr val="tx1"/>
          </a:solidFill>
          <a:latin typeface="+mn-lt"/>
          <a:ea typeface="+mn-ea"/>
          <a:cs typeface="+mn-cs"/>
        </a:defRPr>
      </a:lvl7pPr>
      <a:lvl8pPr marL="5670149" algn="l" defTabSz="1620042" rtl="0" eaLnBrk="1" latinLnBrk="0" hangingPunct="1">
        <a:defRPr sz="3189" kern="1200">
          <a:solidFill>
            <a:schemeClr val="tx1"/>
          </a:solidFill>
          <a:latin typeface="+mn-lt"/>
          <a:ea typeface="+mn-ea"/>
          <a:cs typeface="+mn-cs"/>
        </a:defRPr>
      </a:lvl8pPr>
      <a:lvl9pPr marL="6480170" algn="l" defTabSz="1620042" rtl="0" eaLnBrk="1" latinLnBrk="0" hangingPunct="1">
        <a:defRPr sz="318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2129B887-9860-01DD-CE0C-56E2C40318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12938265" y="14061938"/>
            <a:ext cx="42019688" cy="16257716"/>
          </a:xfrm>
          <a:prstGeom prst="rect">
            <a:avLst/>
          </a:prstGeom>
        </p:spPr>
      </p:pic>
      <p:sp>
        <p:nvSpPr>
          <p:cNvPr id="6" name="矩形 5">
            <a:extLst>
              <a:ext uri="{FF2B5EF4-FFF2-40B4-BE49-F238E27FC236}">
                <a16:creationId xmlns:a16="http://schemas.microsoft.com/office/drawing/2014/main" id="{5334D20D-3A36-B1FA-D31B-83AF6307B004}"/>
              </a:ext>
            </a:extLst>
          </p:cNvPr>
          <p:cNvSpPr/>
          <p:nvPr/>
        </p:nvSpPr>
        <p:spPr>
          <a:xfrm>
            <a:off x="401773" y="2595721"/>
            <a:ext cx="15396892" cy="456983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ltLang="zh-CN" sz="3600" b="1" dirty="0">
                <a:solidFill>
                  <a:schemeClr val="accent2"/>
                </a:solidFill>
                <a:latin typeface="Times New Roman" panose="02020603050405020304" pitchFamily="18" charset="0"/>
                <a:ea typeface="宋体" panose="02010600030101010101" pitchFamily="2" charset="-122"/>
                <a:cs typeface="Times New Roman" panose="02020603050405020304" pitchFamily="18" charset="0"/>
              </a:rPr>
              <a:t>Paper Title Paper Title Paper Title Paper Title Paper Title Paper Title Paper Title Paper Title Paper Title Paper Title Paper Title </a:t>
            </a:r>
          </a:p>
          <a:p>
            <a:pPr algn="ctr">
              <a:spcBef>
                <a:spcPts val="2000"/>
              </a:spcBef>
            </a:pPr>
            <a:r>
              <a:rPr lang="en-GB" altLang="zh-CN" sz="2400" b="1" i="1" dirty="0">
                <a:latin typeface="Times New Roman" panose="02020603050405020304" pitchFamily="18" charset="0"/>
                <a:ea typeface="宋体" panose="02010600030101010101" pitchFamily="2" charset="-122"/>
                <a:cs typeface="Times New Roman" panose="02020603050405020304" pitchFamily="18" charset="0"/>
              </a:rPr>
              <a:t>First Author1, Second Author2, First Author3, Second Author4</a:t>
            </a:r>
            <a:endParaRPr lang="en-GB" altLang="zh-CN" sz="2800" b="1" dirty="0">
              <a:latin typeface="Times New Roman" panose="02020603050405020304" pitchFamily="18" charset="0"/>
              <a:ea typeface="宋体" panose="02010600030101010101" pitchFamily="2" charset="-122"/>
              <a:cs typeface="Times New Roman" panose="02020603050405020304" pitchFamily="18" charset="0"/>
            </a:endParaRPr>
          </a:p>
          <a:p>
            <a:pPr algn="ctr">
              <a:spcBef>
                <a:spcPts val="1000"/>
              </a:spcBef>
            </a:pPr>
            <a:r>
              <a:rPr lang="en-US" altLang="zh-CN" sz="2400" i="1" dirty="0">
                <a:latin typeface="Times New Roman" panose="02020603050405020304" pitchFamily="18" charset="0"/>
                <a:cs typeface="Times New Roman" panose="02020603050405020304" pitchFamily="18" charset="0"/>
              </a:rPr>
              <a:t>1First Affiliation name of department and organization, City, Country</a:t>
            </a:r>
          </a:p>
          <a:p>
            <a:pPr algn="ctr"/>
            <a:r>
              <a:rPr lang="en-US" altLang="zh-CN" sz="2400" i="1" dirty="0">
                <a:latin typeface="Times New Roman" panose="02020603050405020304" pitchFamily="18" charset="0"/>
                <a:cs typeface="Times New Roman" panose="02020603050405020304" pitchFamily="18" charset="0"/>
              </a:rPr>
              <a:t>2First Affiliation name of department and organization, City, Country</a:t>
            </a:r>
          </a:p>
          <a:p>
            <a:pPr algn="ctr"/>
            <a:r>
              <a:rPr lang="en-US" altLang="zh-CN" sz="2400" i="1" dirty="0">
                <a:latin typeface="Times New Roman" panose="02020603050405020304" pitchFamily="18" charset="0"/>
                <a:cs typeface="Times New Roman" panose="02020603050405020304" pitchFamily="18" charset="0"/>
              </a:rPr>
              <a:t>3First Affiliation name of department and organization, City, Country</a:t>
            </a:r>
            <a:endParaRPr lang="zh-CN" altLang="en-US" sz="2400" i="1" dirty="0">
              <a:latin typeface="Times New Roman" panose="02020603050405020304" pitchFamily="18" charset="0"/>
              <a:cs typeface="Times New Roman" panose="02020603050405020304" pitchFamily="18" charset="0"/>
            </a:endParaRPr>
          </a:p>
        </p:txBody>
      </p:sp>
      <p:pic>
        <p:nvPicPr>
          <p:cNvPr id="7" name="Picture 2">
            <a:extLst>
              <a:ext uri="{FF2B5EF4-FFF2-40B4-BE49-F238E27FC236}">
                <a16:creationId xmlns:a16="http://schemas.microsoft.com/office/drawing/2014/main" id="{9B81B866-442C-9AF1-EB63-90DE6002048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4971" y="148983"/>
            <a:ext cx="4504056" cy="82391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descr="MEIE 2025">
            <a:extLst>
              <a:ext uri="{FF2B5EF4-FFF2-40B4-BE49-F238E27FC236}">
                <a16:creationId xmlns:a16="http://schemas.microsoft.com/office/drawing/2014/main" id="{E4CAC9BE-C66A-2272-C9FF-9CF55AF4A78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37839" y="157375"/>
            <a:ext cx="3604448" cy="81100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a:extLst>
              <a:ext uri="{FF2B5EF4-FFF2-40B4-BE49-F238E27FC236}">
                <a16:creationId xmlns:a16="http://schemas.microsoft.com/office/drawing/2014/main" id="{A4065030-F3CB-CF00-BEB2-AEB49F005D1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277475" y="266327"/>
            <a:ext cx="3929452" cy="657794"/>
          </a:xfrm>
          <a:prstGeom prst="rect">
            <a:avLst/>
          </a:prstGeom>
          <a:noFill/>
          <a:extLst>
            <a:ext uri="{909E8E84-426E-40DD-AFC4-6F175D3DCCD1}">
              <a14:hiddenFill xmlns:a14="http://schemas.microsoft.com/office/drawing/2010/main">
                <a:solidFill>
                  <a:srgbClr val="FFFFFF"/>
                </a:solidFill>
              </a14:hiddenFill>
            </a:ext>
          </a:extLst>
        </p:spPr>
      </p:pic>
      <p:sp>
        <p:nvSpPr>
          <p:cNvPr id="11" name="Text Box 154">
            <a:extLst>
              <a:ext uri="{FF2B5EF4-FFF2-40B4-BE49-F238E27FC236}">
                <a16:creationId xmlns:a16="http://schemas.microsoft.com/office/drawing/2014/main" id="{A22E4629-1FE3-D410-3774-60104F4BF134}"/>
              </a:ext>
            </a:extLst>
          </p:cNvPr>
          <p:cNvSpPr txBox="1">
            <a:spLocks noGrp="1" noChangeArrowheads="1"/>
          </p:cNvSpPr>
          <p:nvPr>
            <p:ph type="ctrTitle"/>
          </p:nvPr>
        </p:nvSpPr>
        <p:spPr bwMode="auto">
          <a:xfrm>
            <a:off x="398797" y="11667686"/>
            <a:ext cx="7283309" cy="2895600"/>
          </a:xfrm>
          <a:prstGeom prst="rect">
            <a:avLst/>
          </a:prstGeom>
          <a:noFill/>
          <a:ln>
            <a:noFill/>
          </a:ln>
          <a:effectLst/>
        </p:spPr>
        <p:txBody>
          <a:bodyPr lIns="420731" tIns="420731" rIns="420731" bIns="420731">
            <a:normAutofit fontScale="90000"/>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ts val="500"/>
              </a:spcBef>
              <a:spcAft>
                <a:spcPts val="500"/>
              </a:spcAft>
              <a:defRPr/>
            </a:pPr>
            <a:r>
              <a:rPr lang="en-GB" altLang="zh-CN" sz="4400" b="1" dirty="0">
                <a:solidFill>
                  <a:schemeClr val="accent2"/>
                </a:solidFill>
                <a:ea typeface="宋体" panose="02010600030101010101" pitchFamily="2" charset="-122"/>
                <a:cs typeface="Times New Roman" panose="02020603050405020304" pitchFamily="18" charset="0"/>
              </a:rPr>
              <a:t>Introduction</a:t>
            </a:r>
          </a:p>
          <a:p>
            <a:pPr algn="just">
              <a:spcBef>
                <a:spcPct val="50000"/>
              </a:spcBef>
              <a:defRPr/>
            </a:pPr>
            <a:r>
              <a:rPr lang="en-AU" altLang="zh-CN" sz="3100" dirty="0">
                <a:solidFill>
                  <a:schemeClr val="bg1"/>
                </a:solidFill>
                <a:ea typeface="宋体" panose="02010600030101010101" pitchFamily="2" charset="-122"/>
                <a:cs typeface="Times New Roman" panose="02020603050405020304" pitchFamily="18" charset="0"/>
              </a:rPr>
              <a:t>Check with conference organisers on their specifications of size and orientation, before you start your poster </a:t>
            </a:r>
            <a:r>
              <a:rPr lang="en-AU" altLang="zh-CN" sz="3100" dirty="0" err="1">
                <a:solidFill>
                  <a:schemeClr val="bg1"/>
                </a:solidFill>
                <a:ea typeface="宋体" panose="02010600030101010101" pitchFamily="2" charset="-122"/>
                <a:cs typeface="Times New Roman" panose="02020603050405020304" pitchFamily="18" charset="0"/>
              </a:rPr>
              <a:t>eg.</a:t>
            </a:r>
            <a:r>
              <a:rPr lang="en-AU" altLang="zh-CN" sz="3100" dirty="0">
                <a:solidFill>
                  <a:schemeClr val="bg1"/>
                </a:solidFill>
                <a:ea typeface="宋体" panose="02010600030101010101" pitchFamily="2" charset="-122"/>
                <a:cs typeface="Times New Roman" panose="02020603050405020304" pitchFamily="18" charset="0"/>
              </a:rPr>
              <a:t> maximum poster size; landscape, portrait or square.</a:t>
            </a:r>
          </a:p>
          <a:p>
            <a:pPr algn="just">
              <a:spcBef>
                <a:spcPct val="50000"/>
              </a:spcBef>
              <a:defRPr/>
            </a:pPr>
            <a:r>
              <a:rPr lang="en-AU" altLang="zh-CN" sz="3100" dirty="0">
                <a:solidFill>
                  <a:schemeClr val="bg1"/>
                </a:solidFill>
                <a:ea typeface="宋体" panose="02010600030101010101" pitchFamily="2" charset="-122"/>
                <a:cs typeface="Times New Roman" panose="02020603050405020304" pitchFamily="18" charset="0"/>
              </a:rPr>
              <a:t>The page size of this poster template is </a:t>
            </a:r>
            <a:r>
              <a:rPr lang="en-AU" altLang="zh-CN" sz="3100" dirty="0" err="1">
                <a:solidFill>
                  <a:schemeClr val="bg1"/>
                </a:solidFill>
                <a:ea typeface="宋体" panose="02010600030101010101" pitchFamily="2" charset="-122"/>
                <a:cs typeface="Times New Roman" panose="02020603050405020304" pitchFamily="18" charset="0"/>
              </a:rPr>
              <a:t>60x160cm</a:t>
            </a:r>
            <a:r>
              <a:rPr lang="en-AU" altLang="zh-CN" sz="3100" dirty="0">
                <a:solidFill>
                  <a:schemeClr val="bg1"/>
                </a:solidFill>
                <a:ea typeface="宋体" panose="02010600030101010101" pitchFamily="2" charset="-122"/>
                <a:cs typeface="Times New Roman" panose="02020603050405020304" pitchFamily="18" charset="0"/>
              </a:rPr>
              <a:t>), portrait (vertical) format. Do not change this page size, MIU can scale-to-fit a smaller or larger size, when printing. If you need a different shape start with either a landscape (horizontal) or a square poster template. Bear in mind you do not need to fill up the whole space allocated by some conference. Do not make your poster bigger than necessary just to fill that given size.</a:t>
            </a:r>
            <a:endParaRPr lang="en-US" altLang="zh-CN" sz="3100" dirty="0">
              <a:solidFill>
                <a:schemeClr val="bg1"/>
              </a:solidFill>
              <a:ea typeface="宋体" panose="02010600030101010101" pitchFamily="2" charset="-122"/>
              <a:cs typeface="Times New Roman" panose="02020603050405020304" pitchFamily="18" charset="0"/>
            </a:endParaRPr>
          </a:p>
        </p:txBody>
      </p:sp>
      <p:sp>
        <p:nvSpPr>
          <p:cNvPr id="12" name="Text Box 154">
            <a:extLst>
              <a:ext uri="{FF2B5EF4-FFF2-40B4-BE49-F238E27FC236}">
                <a16:creationId xmlns:a16="http://schemas.microsoft.com/office/drawing/2014/main" id="{9EE4279E-9DF6-5782-B69B-3F28B5CC89BE}"/>
              </a:ext>
            </a:extLst>
          </p:cNvPr>
          <p:cNvSpPr txBox="1">
            <a:spLocks noChangeArrowheads="1"/>
          </p:cNvSpPr>
          <p:nvPr/>
        </p:nvSpPr>
        <p:spPr bwMode="auto">
          <a:xfrm>
            <a:off x="464511" y="17916119"/>
            <a:ext cx="7283308" cy="4619422"/>
          </a:xfrm>
          <a:prstGeom prst="rect">
            <a:avLst/>
          </a:prstGeom>
          <a:noFill/>
          <a:ln>
            <a:noFill/>
          </a:ln>
          <a:effectLst/>
        </p:spPr>
        <p:txBody>
          <a:bodyPr vert="horz" lIns="420731" tIns="420731" rIns="420731" bIns="420731" rtlCol="0" anchor="b">
            <a:noAutofit/>
          </a:bodyPr>
          <a:lstStyle>
            <a:lvl1pPr algn="ctr" defTabSz="1620042" rtl="0" eaLnBrk="1" latinLnBrk="0" hangingPunct="1">
              <a:lnSpc>
                <a:spcPct val="90000"/>
              </a:lnSpc>
              <a:spcBef>
                <a:spcPct val="0"/>
              </a:spcBef>
              <a:buNone/>
              <a:defRPr sz="2400" kern="1200">
                <a:solidFill>
                  <a:schemeClr val="tx1"/>
                </a:solidFill>
                <a:latin typeface="Times New Roman" panose="02020603050405020304" pitchFamily="18" charset="0"/>
                <a:ea typeface="+mj-ea"/>
                <a:cs typeface="+mj-cs"/>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0000"/>
              </a:lnSpc>
              <a:spcBef>
                <a:spcPts val="500"/>
              </a:spcBef>
              <a:spcAft>
                <a:spcPts val="500"/>
              </a:spcAft>
              <a:defRPr/>
            </a:pPr>
            <a:r>
              <a:rPr lang="en-GB" altLang="zh-CN" sz="4000" b="1" dirty="0">
                <a:solidFill>
                  <a:schemeClr val="accent2"/>
                </a:solidFill>
                <a:ea typeface="宋体" panose="02010600030101010101" pitchFamily="2" charset="-122"/>
                <a:cs typeface="Times New Roman" panose="02020603050405020304" pitchFamily="18" charset="0"/>
              </a:rPr>
              <a:t>Method</a:t>
            </a:r>
          </a:p>
          <a:p>
            <a:pPr algn="just">
              <a:spcBef>
                <a:spcPct val="50000"/>
              </a:spcBef>
              <a:defRPr/>
            </a:pPr>
            <a:r>
              <a:rPr lang="en-AU" altLang="zh-CN" sz="2800" dirty="0">
                <a:solidFill>
                  <a:schemeClr val="bg1"/>
                </a:solidFill>
                <a:ea typeface="宋体" panose="02010600030101010101" pitchFamily="2" charset="-122"/>
                <a:cs typeface="Times New Roman" panose="02020603050405020304" pitchFamily="18" charset="0"/>
              </a:rPr>
              <a:t>Check with conference organisers on their specifications of size and orientation, before you start your poster </a:t>
            </a:r>
            <a:r>
              <a:rPr lang="en-AU" altLang="zh-CN" sz="2800" dirty="0" err="1">
                <a:solidFill>
                  <a:schemeClr val="bg1"/>
                </a:solidFill>
                <a:ea typeface="宋体" panose="02010600030101010101" pitchFamily="2" charset="-122"/>
                <a:cs typeface="Times New Roman" panose="02020603050405020304" pitchFamily="18" charset="0"/>
              </a:rPr>
              <a:t>eg.</a:t>
            </a:r>
            <a:r>
              <a:rPr lang="en-AU" altLang="zh-CN" sz="2800" dirty="0">
                <a:solidFill>
                  <a:schemeClr val="bg1"/>
                </a:solidFill>
                <a:ea typeface="宋体" panose="02010600030101010101" pitchFamily="2" charset="-122"/>
                <a:cs typeface="Times New Roman" panose="02020603050405020304" pitchFamily="18" charset="0"/>
              </a:rPr>
              <a:t> maximum poster size; landscape, portrait or square.</a:t>
            </a:r>
          </a:p>
          <a:p>
            <a:pPr algn="just">
              <a:spcBef>
                <a:spcPct val="50000"/>
              </a:spcBef>
              <a:defRPr/>
            </a:pPr>
            <a:r>
              <a:rPr lang="en-AU" altLang="zh-CN" sz="2800" dirty="0">
                <a:solidFill>
                  <a:schemeClr val="bg1"/>
                </a:solidFill>
                <a:ea typeface="宋体" panose="02010600030101010101" pitchFamily="2" charset="-122"/>
                <a:cs typeface="Times New Roman" panose="02020603050405020304" pitchFamily="18" charset="0"/>
              </a:rPr>
              <a:t>The page size of this poster template is 60x160cm), portrait (vertical) format. Do not change this page size, MIU can scale-to-fit a smaller or larger size, when printing. If you need a different shape start with either a landscape (horizontal) or a square poster template. Bear in mind you do not need to fill up the whole space allocated by some conference. Do not make your poster bigger than necessary just to fill that given size.</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Tips for making a successful poster…</a:t>
            </a:r>
          </a:p>
        </p:txBody>
      </p:sp>
      <p:sp>
        <p:nvSpPr>
          <p:cNvPr id="15" name="Text Box 154">
            <a:extLst>
              <a:ext uri="{FF2B5EF4-FFF2-40B4-BE49-F238E27FC236}">
                <a16:creationId xmlns:a16="http://schemas.microsoft.com/office/drawing/2014/main" id="{591D6E9D-DABF-3C48-0AE7-6F6AF63C806C}"/>
              </a:ext>
            </a:extLst>
          </p:cNvPr>
          <p:cNvSpPr txBox="1">
            <a:spLocks noChangeArrowheads="1"/>
          </p:cNvSpPr>
          <p:nvPr/>
        </p:nvSpPr>
        <p:spPr bwMode="auto">
          <a:xfrm>
            <a:off x="7839926" y="6816219"/>
            <a:ext cx="7465862" cy="4968066"/>
          </a:xfrm>
          <a:prstGeom prst="rect">
            <a:avLst/>
          </a:prstGeom>
          <a:noFill/>
          <a:ln>
            <a:noFill/>
          </a:ln>
          <a:effectLst/>
        </p:spPr>
        <p:txBody>
          <a:bodyPr vert="horz" lIns="420731" tIns="420731" rIns="420731" bIns="420731" rtlCol="0" anchor="b">
            <a:normAutofit/>
          </a:bodyPr>
          <a:lstStyle>
            <a:lvl1pPr algn="ctr" defTabSz="1620042" rtl="0" eaLnBrk="1" latinLnBrk="0" hangingPunct="1">
              <a:lnSpc>
                <a:spcPct val="90000"/>
              </a:lnSpc>
              <a:spcBef>
                <a:spcPct val="0"/>
              </a:spcBef>
              <a:buNone/>
              <a:defRPr sz="2400" kern="1200">
                <a:solidFill>
                  <a:schemeClr val="tx1"/>
                </a:solidFill>
                <a:latin typeface="Times New Roman" panose="02020603050405020304" pitchFamily="18" charset="0"/>
                <a:ea typeface="+mj-ea"/>
                <a:cs typeface="+mj-cs"/>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0000"/>
              </a:lnSpc>
              <a:spcBef>
                <a:spcPts val="500"/>
              </a:spcBef>
              <a:spcAft>
                <a:spcPts val="500"/>
              </a:spcAft>
              <a:defRPr/>
            </a:pPr>
            <a:r>
              <a:rPr lang="en-GB" altLang="zh-CN" sz="4000" b="1" dirty="0">
                <a:solidFill>
                  <a:schemeClr val="accent2"/>
                </a:solidFill>
                <a:ea typeface="宋体" panose="02010600030101010101" pitchFamily="2" charset="-122"/>
                <a:cs typeface="Times New Roman" panose="02020603050405020304" pitchFamily="18" charset="0"/>
              </a:rPr>
              <a:t>Results and Discussion</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Importing / inserting files…</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Images such as photographs, graphs, diagrams, logos, </a:t>
            </a:r>
            <a:r>
              <a:rPr lang="en-US" altLang="zh-CN" sz="2800" dirty="0" err="1">
                <a:solidFill>
                  <a:schemeClr val="bg1"/>
                </a:solidFill>
                <a:ea typeface="宋体" panose="02010600030101010101" pitchFamily="2" charset="-122"/>
                <a:cs typeface="Times New Roman" panose="02020603050405020304" pitchFamily="18" charset="0"/>
              </a:rPr>
              <a:t>etc</a:t>
            </a:r>
            <a:r>
              <a:rPr lang="en-US" altLang="zh-CN" sz="2800" dirty="0">
                <a:solidFill>
                  <a:schemeClr val="bg1"/>
                </a:solidFill>
                <a:ea typeface="宋体" panose="02010600030101010101" pitchFamily="2" charset="-122"/>
                <a:cs typeface="Times New Roman" panose="02020603050405020304" pitchFamily="18" charset="0"/>
              </a:rPr>
              <a:t>, can be added to the poster.</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To insert scanned images into your poster, go through the menus as follows: Insert / Picture / From File… then find the file on your computer, select it, and press OK.</a:t>
            </a:r>
          </a:p>
        </p:txBody>
      </p:sp>
      <p:sp>
        <p:nvSpPr>
          <p:cNvPr id="17" name="Text Box 162">
            <a:extLst>
              <a:ext uri="{FF2B5EF4-FFF2-40B4-BE49-F238E27FC236}">
                <a16:creationId xmlns:a16="http://schemas.microsoft.com/office/drawing/2014/main" id="{3310DD9D-59D9-FF02-3461-181EB7840B3F}"/>
              </a:ext>
            </a:extLst>
          </p:cNvPr>
          <p:cNvSpPr txBox="1">
            <a:spLocks noChangeArrowheads="1"/>
          </p:cNvSpPr>
          <p:nvPr/>
        </p:nvSpPr>
        <p:spPr bwMode="auto">
          <a:xfrm>
            <a:off x="8356111" y="28180925"/>
            <a:ext cx="6850816" cy="14715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 italic, between 18 and 24 points. Right aligned if it refers to a figure on its right. </a:t>
            </a:r>
          </a:p>
        </p:txBody>
      </p:sp>
      <p:sp>
        <p:nvSpPr>
          <p:cNvPr id="18" name="Rectangle 163">
            <a:extLst>
              <a:ext uri="{FF2B5EF4-FFF2-40B4-BE49-F238E27FC236}">
                <a16:creationId xmlns:a16="http://schemas.microsoft.com/office/drawing/2014/main" id="{BE771F4D-BD7F-598B-BBF5-2BC0439436DE}"/>
              </a:ext>
            </a:extLst>
          </p:cNvPr>
          <p:cNvSpPr>
            <a:spLocks noChangeArrowheads="1"/>
          </p:cNvSpPr>
          <p:nvPr/>
        </p:nvSpPr>
        <p:spPr bwMode="auto">
          <a:xfrm>
            <a:off x="8518334" y="11661601"/>
            <a:ext cx="6172408" cy="3379238"/>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19" name="Text Box 162">
            <a:extLst>
              <a:ext uri="{FF2B5EF4-FFF2-40B4-BE49-F238E27FC236}">
                <a16:creationId xmlns:a16="http://schemas.microsoft.com/office/drawing/2014/main" id="{359E56A4-96F4-137C-5CB8-C64DCE3247A6}"/>
              </a:ext>
            </a:extLst>
          </p:cNvPr>
          <p:cNvSpPr txBox="1">
            <a:spLocks noChangeArrowheads="1"/>
          </p:cNvSpPr>
          <p:nvPr/>
        </p:nvSpPr>
        <p:spPr bwMode="auto">
          <a:xfrm>
            <a:off x="8147448" y="15181492"/>
            <a:ext cx="6850816" cy="2210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 italic, between 18 and 24 points. Right aligned if it refers to a figure on its right. Caption starts right at the top edge of the picture (graph or photo).</a:t>
            </a:r>
          </a:p>
        </p:txBody>
      </p:sp>
      <p:sp>
        <p:nvSpPr>
          <p:cNvPr id="20" name="Rectangle 163">
            <a:extLst>
              <a:ext uri="{FF2B5EF4-FFF2-40B4-BE49-F238E27FC236}">
                <a16:creationId xmlns:a16="http://schemas.microsoft.com/office/drawing/2014/main" id="{4E114FAC-BCE9-28E3-0325-321D24226893}"/>
              </a:ext>
            </a:extLst>
          </p:cNvPr>
          <p:cNvSpPr>
            <a:spLocks noChangeArrowheads="1"/>
          </p:cNvSpPr>
          <p:nvPr/>
        </p:nvSpPr>
        <p:spPr bwMode="auto">
          <a:xfrm>
            <a:off x="993510" y="22535537"/>
            <a:ext cx="5997225" cy="3173885"/>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22" name="Rectangle 163">
            <a:extLst>
              <a:ext uri="{FF2B5EF4-FFF2-40B4-BE49-F238E27FC236}">
                <a16:creationId xmlns:a16="http://schemas.microsoft.com/office/drawing/2014/main" id="{641F8737-FBE0-1277-7111-2635E8AA5661}"/>
              </a:ext>
            </a:extLst>
          </p:cNvPr>
          <p:cNvSpPr>
            <a:spLocks noChangeArrowheads="1"/>
          </p:cNvSpPr>
          <p:nvPr/>
        </p:nvSpPr>
        <p:spPr bwMode="auto">
          <a:xfrm>
            <a:off x="9519479" y="21653214"/>
            <a:ext cx="4432559" cy="6384611"/>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23" name="Text Box 162">
            <a:extLst>
              <a:ext uri="{FF2B5EF4-FFF2-40B4-BE49-F238E27FC236}">
                <a16:creationId xmlns:a16="http://schemas.microsoft.com/office/drawing/2014/main" id="{D369424A-181E-46CF-1BCE-8724380C8F5B}"/>
              </a:ext>
            </a:extLst>
          </p:cNvPr>
          <p:cNvSpPr txBox="1">
            <a:spLocks noChangeArrowheads="1"/>
          </p:cNvSpPr>
          <p:nvPr/>
        </p:nvSpPr>
        <p:spPr bwMode="auto">
          <a:xfrm>
            <a:off x="8279099" y="20538048"/>
            <a:ext cx="6850816" cy="1102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a:t>
            </a:r>
          </a:p>
        </p:txBody>
      </p:sp>
      <p:sp>
        <p:nvSpPr>
          <p:cNvPr id="24" name="Rectangle 163">
            <a:extLst>
              <a:ext uri="{FF2B5EF4-FFF2-40B4-BE49-F238E27FC236}">
                <a16:creationId xmlns:a16="http://schemas.microsoft.com/office/drawing/2014/main" id="{29CA3FBD-6BF7-70A8-4154-EBF0F1A36CEE}"/>
              </a:ext>
            </a:extLst>
          </p:cNvPr>
          <p:cNvSpPr>
            <a:spLocks noChangeArrowheads="1"/>
          </p:cNvSpPr>
          <p:nvPr/>
        </p:nvSpPr>
        <p:spPr bwMode="auto">
          <a:xfrm>
            <a:off x="8794457" y="17803977"/>
            <a:ext cx="5820100" cy="2616517"/>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25" name="Text Box 162">
            <a:extLst>
              <a:ext uri="{FF2B5EF4-FFF2-40B4-BE49-F238E27FC236}">
                <a16:creationId xmlns:a16="http://schemas.microsoft.com/office/drawing/2014/main" id="{2E341BB7-2340-BE0A-972C-2D4504A6DB6F}"/>
              </a:ext>
            </a:extLst>
          </p:cNvPr>
          <p:cNvSpPr txBox="1">
            <a:spLocks noChangeArrowheads="1"/>
          </p:cNvSpPr>
          <p:nvPr/>
        </p:nvSpPr>
        <p:spPr bwMode="auto">
          <a:xfrm>
            <a:off x="473752" y="25755793"/>
            <a:ext cx="6888850" cy="2210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 italic, between 18 and 24 points. Right aligned if it refers to a figure on its right. Caption starts right at the top edge of the picture (graph or photo).</a:t>
            </a:r>
          </a:p>
        </p:txBody>
      </p:sp>
      <p:sp>
        <p:nvSpPr>
          <p:cNvPr id="28" name="Rectangle 163">
            <a:extLst>
              <a:ext uri="{FF2B5EF4-FFF2-40B4-BE49-F238E27FC236}">
                <a16:creationId xmlns:a16="http://schemas.microsoft.com/office/drawing/2014/main" id="{882C0E05-D064-214D-711A-8C063A72F5D6}"/>
              </a:ext>
            </a:extLst>
          </p:cNvPr>
          <p:cNvSpPr>
            <a:spLocks noChangeArrowheads="1"/>
          </p:cNvSpPr>
          <p:nvPr/>
        </p:nvSpPr>
        <p:spPr bwMode="auto">
          <a:xfrm>
            <a:off x="1048895" y="27948453"/>
            <a:ext cx="5997225" cy="3173885"/>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29" name="Text Box 162">
            <a:extLst>
              <a:ext uri="{FF2B5EF4-FFF2-40B4-BE49-F238E27FC236}">
                <a16:creationId xmlns:a16="http://schemas.microsoft.com/office/drawing/2014/main" id="{52B5642F-66F9-F8F0-4098-41438094755C}"/>
              </a:ext>
            </a:extLst>
          </p:cNvPr>
          <p:cNvSpPr txBox="1">
            <a:spLocks noChangeArrowheads="1"/>
          </p:cNvSpPr>
          <p:nvPr/>
        </p:nvSpPr>
        <p:spPr bwMode="auto">
          <a:xfrm>
            <a:off x="533612" y="31134319"/>
            <a:ext cx="6888850" cy="2210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 italic, between 18 and 24 points. Right aligned if it refers to a figure on its right. Caption starts right at the top edge of the picture (graph or photo).</a:t>
            </a:r>
          </a:p>
        </p:txBody>
      </p:sp>
      <p:sp>
        <p:nvSpPr>
          <p:cNvPr id="31" name="Rectangle 163">
            <a:extLst>
              <a:ext uri="{FF2B5EF4-FFF2-40B4-BE49-F238E27FC236}">
                <a16:creationId xmlns:a16="http://schemas.microsoft.com/office/drawing/2014/main" id="{2DB76480-5F99-33D2-F701-8121B1D7C77A}"/>
              </a:ext>
            </a:extLst>
          </p:cNvPr>
          <p:cNvSpPr>
            <a:spLocks noChangeArrowheads="1"/>
          </p:cNvSpPr>
          <p:nvPr/>
        </p:nvSpPr>
        <p:spPr bwMode="auto">
          <a:xfrm>
            <a:off x="8794457" y="29731420"/>
            <a:ext cx="5820100" cy="2616517"/>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32" name="Text Box 162">
            <a:extLst>
              <a:ext uri="{FF2B5EF4-FFF2-40B4-BE49-F238E27FC236}">
                <a16:creationId xmlns:a16="http://schemas.microsoft.com/office/drawing/2014/main" id="{F24B99A0-47B0-7826-6F73-BBF671225DE2}"/>
              </a:ext>
            </a:extLst>
          </p:cNvPr>
          <p:cNvSpPr txBox="1">
            <a:spLocks noChangeArrowheads="1"/>
          </p:cNvSpPr>
          <p:nvPr/>
        </p:nvSpPr>
        <p:spPr bwMode="auto">
          <a:xfrm>
            <a:off x="8279099" y="32278650"/>
            <a:ext cx="6850816" cy="1102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a:t>
            </a:r>
          </a:p>
        </p:txBody>
      </p:sp>
      <p:sp>
        <p:nvSpPr>
          <p:cNvPr id="33" name="Text Box 154">
            <a:extLst>
              <a:ext uri="{FF2B5EF4-FFF2-40B4-BE49-F238E27FC236}">
                <a16:creationId xmlns:a16="http://schemas.microsoft.com/office/drawing/2014/main" id="{32CD96DD-73F0-F7E6-1AAB-AC2242C2121A}"/>
              </a:ext>
            </a:extLst>
          </p:cNvPr>
          <p:cNvSpPr txBox="1">
            <a:spLocks noChangeArrowheads="1"/>
          </p:cNvSpPr>
          <p:nvPr/>
        </p:nvSpPr>
        <p:spPr bwMode="auto">
          <a:xfrm>
            <a:off x="974738" y="33836872"/>
            <a:ext cx="14136406" cy="6337734"/>
          </a:xfrm>
          <a:prstGeom prst="rect">
            <a:avLst/>
          </a:prstGeom>
          <a:noFill/>
          <a:ln>
            <a:noFill/>
          </a:ln>
          <a:effectLst/>
        </p:spPr>
        <p:txBody>
          <a:bodyPr vert="horz" lIns="420731" tIns="420731" rIns="420731" bIns="420731" rtlCol="0" anchor="b">
            <a:normAutofit fontScale="85000" lnSpcReduction="20000"/>
          </a:bodyPr>
          <a:lstStyle>
            <a:lvl1pPr algn="ctr" defTabSz="1620042" rtl="0" eaLnBrk="1" latinLnBrk="0" hangingPunct="1">
              <a:lnSpc>
                <a:spcPct val="90000"/>
              </a:lnSpc>
              <a:spcBef>
                <a:spcPct val="0"/>
              </a:spcBef>
              <a:buNone/>
              <a:defRPr sz="2400" kern="1200">
                <a:solidFill>
                  <a:schemeClr val="tx1"/>
                </a:solidFill>
                <a:latin typeface="Times New Roman" panose="02020603050405020304" pitchFamily="18" charset="0"/>
                <a:ea typeface="+mj-ea"/>
                <a:cs typeface="+mj-cs"/>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0000"/>
              </a:lnSpc>
              <a:spcBef>
                <a:spcPts val="500"/>
              </a:spcBef>
              <a:spcAft>
                <a:spcPts val="500"/>
              </a:spcAft>
              <a:defRPr/>
            </a:pPr>
            <a:r>
              <a:rPr lang="en-GB" altLang="zh-CN" sz="4700" b="1" dirty="0">
                <a:solidFill>
                  <a:schemeClr val="accent2"/>
                </a:solidFill>
                <a:ea typeface="宋体" panose="02010600030101010101" pitchFamily="2" charset="-122"/>
                <a:cs typeface="Times New Roman" panose="02020603050405020304" pitchFamily="18" charset="0"/>
              </a:rPr>
              <a:t>Conclusions</a:t>
            </a:r>
          </a:p>
          <a:p>
            <a:pPr algn="just">
              <a:spcBef>
                <a:spcPct val="50000"/>
              </a:spcBef>
              <a:defRPr/>
            </a:pPr>
            <a:r>
              <a:rPr lang="en-US" altLang="zh-CN" sz="3300" dirty="0">
                <a:solidFill>
                  <a:schemeClr val="bg1"/>
                </a:solidFill>
                <a:ea typeface="宋体" panose="02010600030101010101" pitchFamily="2" charset="-122"/>
                <a:cs typeface="Times New Roman" panose="02020603050405020304" pitchFamily="18" charset="0"/>
              </a:rPr>
              <a:t>Submissions should always include the following sections: an abstract; an introduction; a conclusion and a references section. If any of the above sections are not included the paper will be unsubmitted and you will be asked to add the relevant section. Submissions should always include the following sections: an abstract; an introduction; a conclusion and a references section. </a:t>
            </a:r>
          </a:p>
          <a:p>
            <a:pPr algn="just">
              <a:spcBef>
                <a:spcPct val="50000"/>
              </a:spcBef>
              <a:defRPr/>
            </a:pPr>
            <a:r>
              <a:rPr lang="en-US" altLang="zh-CN" sz="3300" dirty="0">
                <a:solidFill>
                  <a:schemeClr val="bg1"/>
                </a:solidFill>
                <a:ea typeface="宋体" panose="02010600030101010101" pitchFamily="2" charset="-122"/>
                <a:cs typeface="Times New Roman" panose="02020603050405020304" pitchFamily="18" charset="0"/>
              </a:rPr>
              <a:t>If any of the above sections are not included the paper will be unsubmitted and you will be asked to add the relevant section. Submissions should always include the following sections: an abstract; an introduction; a conclusion and a references section. If any of the above sections are not included the paper will be unsubmitted and you will be asked to add the relevant section. </a:t>
            </a:r>
          </a:p>
          <a:p>
            <a:pPr algn="just">
              <a:spcBef>
                <a:spcPct val="50000"/>
              </a:spcBef>
              <a:defRPr/>
            </a:pPr>
            <a:r>
              <a:rPr lang="en-US" altLang="zh-CN" sz="3300" dirty="0">
                <a:solidFill>
                  <a:schemeClr val="bg1"/>
                </a:solidFill>
                <a:ea typeface="宋体" panose="02010600030101010101" pitchFamily="2" charset="-122"/>
                <a:cs typeface="Times New Roman" panose="02020603050405020304" pitchFamily="18" charset="0"/>
              </a:rPr>
              <a:t>If any of the above sections are not included the paper will be unsubmitted and you will be asked to add the relevant section. Submissions should always include the following sections: an abstract; an introduction; a conclusion and a references section. If any of the above sections are not</a:t>
            </a:r>
          </a:p>
          <a:p>
            <a:pPr algn="just">
              <a:spcBef>
                <a:spcPct val="50000"/>
              </a:spcBef>
              <a:defRPr/>
            </a:pPr>
            <a:endParaRPr lang="en-US" altLang="zh-CN" sz="2800" dirty="0">
              <a:solidFill>
                <a:schemeClr val="bg1"/>
              </a:solidFill>
              <a:ea typeface="宋体" panose="02010600030101010101" pitchFamily="2" charset="-122"/>
              <a:cs typeface="Times New Roman" panose="02020603050405020304" pitchFamily="18" charset="0"/>
            </a:endParaRPr>
          </a:p>
        </p:txBody>
      </p:sp>
      <p:sp>
        <p:nvSpPr>
          <p:cNvPr id="34" name="矩形 33">
            <a:extLst>
              <a:ext uri="{FF2B5EF4-FFF2-40B4-BE49-F238E27FC236}">
                <a16:creationId xmlns:a16="http://schemas.microsoft.com/office/drawing/2014/main" id="{E95E73F3-3A19-DF6D-7062-70BE636F77A2}"/>
              </a:ext>
            </a:extLst>
          </p:cNvPr>
          <p:cNvSpPr/>
          <p:nvPr/>
        </p:nvSpPr>
        <p:spPr>
          <a:xfrm>
            <a:off x="-57278" y="42135814"/>
            <a:ext cx="16200438" cy="117980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800" dirty="0">
                <a:solidFill>
                  <a:schemeClr val="tx1"/>
                </a:solidFill>
                <a:latin typeface="Times New Roman" panose="02020603050405020304" pitchFamily="18" charset="0"/>
                <a:cs typeface="Times New Roman" panose="02020603050405020304" pitchFamily="18" charset="0"/>
              </a:rPr>
              <a:t>The 8th International Conference on Mechanical, Electric, and Industrial Engineering (MEIE2025)</a:t>
            </a:r>
            <a:endParaRPr lang="zh-CN" altLang="en-US" sz="2800" dirty="0">
              <a:solidFill>
                <a:schemeClr val="tx1"/>
              </a:solidFill>
              <a:latin typeface="Times New Roman" panose="02020603050405020304" pitchFamily="18" charset="0"/>
              <a:cs typeface="Times New Roman" panose="02020603050405020304" pitchFamily="18" charset="0"/>
            </a:endParaRPr>
          </a:p>
        </p:txBody>
      </p:sp>
      <p:sp>
        <p:nvSpPr>
          <p:cNvPr id="35" name="Text Box 154">
            <a:extLst>
              <a:ext uri="{FF2B5EF4-FFF2-40B4-BE49-F238E27FC236}">
                <a16:creationId xmlns:a16="http://schemas.microsoft.com/office/drawing/2014/main" id="{0190A27F-E8AD-DCCB-3268-B035DCE22168}"/>
              </a:ext>
            </a:extLst>
          </p:cNvPr>
          <p:cNvSpPr txBox="1">
            <a:spLocks noChangeArrowheads="1"/>
          </p:cNvSpPr>
          <p:nvPr/>
        </p:nvSpPr>
        <p:spPr bwMode="auto">
          <a:xfrm>
            <a:off x="974738" y="35508472"/>
            <a:ext cx="14023526" cy="6337734"/>
          </a:xfrm>
          <a:prstGeom prst="rect">
            <a:avLst/>
          </a:prstGeom>
          <a:noFill/>
          <a:ln>
            <a:noFill/>
          </a:ln>
          <a:effectLst/>
        </p:spPr>
        <p:txBody>
          <a:bodyPr vert="horz" lIns="420731" tIns="420731" rIns="420731" bIns="420731" rtlCol="0" anchor="b">
            <a:normAutofit/>
          </a:bodyPr>
          <a:lstStyle>
            <a:lvl1pPr algn="ctr" defTabSz="1620042" rtl="0" eaLnBrk="1" latinLnBrk="0" hangingPunct="1">
              <a:lnSpc>
                <a:spcPct val="90000"/>
              </a:lnSpc>
              <a:spcBef>
                <a:spcPct val="0"/>
              </a:spcBef>
              <a:buNone/>
              <a:defRPr sz="2400" kern="1200">
                <a:solidFill>
                  <a:schemeClr val="tx1"/>
                </a:solidFill>
                <a:latin typeface="Times New Roman" panose="02020603050405020304" pitchFamily="18" charset="0"/>
                <a:ea typeface="+mj-ea"/>
                <a:cs typeface="+mj-cs"/>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0000"/>
              </a:lnSpc>
              <a:spcBef>
                <a:spcPts val="500"/>
              </a:spcBef>
              <a:spcAft>
                <a:spcPts val="500"/>
              </a:spcAft>
              <a:defRPr/>
            </a:pPr>
            <a:r>
              <a:rPr lang="en-GB" altLang="zh-CN" sz="4000" b="1" dirty="0">
                <a:solidFill>
                  <a:schemeClr val="accent2"/>
                </a:solidFill>
                <a:ea typeface="宋体" panose="02010600030101010101" pitchFamily="2" charset="-122"/>
                <a:cs typeface="Times New Roman" panose="02020603050405020304" pitchFamily="18" charset="0"/>
              </a:rPr>
              <a:t>Acknowledgements</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Acknowledgements should be placed after the conclusion and before the references section. Details of grants, financial aid and other special assistance should be noted.</a:t>
            </a:r>
          </a:p>
        </p:txBody>
      </p:sp>
      <p:sp>
        <p:nvSpPr>
          <p:cNvPr id="36" name="矩形 35">
            <a:extLst>
              <a:ext uri="{FF2B5EF4-FFF2-40B4-BE49-F238E27FC236}">
                <a16:creationId xmlns:a16="http://schemas.microsoft.com/office/drawing/2014/main" id="{20847A1E-130C-6F88-B065-B41211746427}"/>
              </a:ext>
            </a:extLst>
          </p:cNvPr>
          <p:cNvSpPr/>
          <p:nvPr/>
        </p:nvSpPr>
        <p:spPr>
          <a:xfrm>
            <a:off x="-57279" y="1180952"/>
            <a:ext cx="16257717" cy="1689329"/>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chemeClr val="accent2"/>
                </a:solidFill>
              </a:rPr>
              <a:t>The 8th International Conference on Mechanical, Electric, and Industrial Engineering (MEIE2025)</a:t>
            </a:r>
          </a:p>
          <a:p>
            <a:pPr algn="ctr">
              <a:spcBef>
                <a:spcPts val="500"/>
              </a:spcBef>
            </a:pPr>
            <a:r>
              <a:rPr lang="en-US" altLang="zh-CN" sz="2400" dirty="0">
                <a:solidFill>
                  <a:schemeClr val="bg1"/>
                </a:solidFill>
              </a:rPr>
              <a:t>Taiyuan, China / July 12-14, 2025</a:t>
            </a:r>
            <a:endParaRPr lang="zh-CN" altLang="en-US" sz="2800" b="1" dirty="0">
              <a:solidFill>
                <a:schemeClr val="bg1"/>
              </a:solidFill>
            </a:endParaRPr>
          </a:p>
        </p:txBody>
      </p:sp>
    </p:spTree>
    <p:extLst>
      <p:ext uri="{BB962C8B-B14F-4D97-AF65-F5344CB8AC3E}">
        <p14:creationId xmlns:p14="http://schemas.microsoft.com/office/powerpoint/2010/main" val="745516115"/>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108</TotalTime>
  <Words>835</Words>
  <Application>Microsoft Office PowerPoint</Application>
  <PresentationFormat>自定义</PresentationFormat>
  <Paragraphs>32</Paragraphs>
  <Slides>1</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等线</vt:lpstr>
      <vt:lpstr>宋体</vt:lpstr>
      <vt:lpstr>Arial</vt:lpstr>
      <vt:lpstr>Calibri</vt:lpstr>
      <vt:lpstr>Calibri Light</vt:lpstr>
      <vt:lpstr>Times New Roman</vt:lpstr>
      <vt:lpstr>Office 主题​​</vt:lpstr>
      <vt:lpstr>Introduction Check with conference organisers on their specifications of size and orientation, before you start your poster eg. maximum poster size; landscape, portrait or square. The page size of this poster template is 60x160cm), portrait (vertical) format. Do not change this page size, MIU can scale-to-fit a smaller or larger size, when printing. If you need a different shape start with either a landscape (horizontal) or a square poster template. Bear in mind you do not need to fill up the whole space allocated by some conference. Do not make your poster bigger than necessary just to fill that given size.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dc:creator>
  <cp:lastModifiedBy>Y</cp:lastModifiedBy>
  <cp:revision>4</cp:revision>
  <dcterms:created xsi:type="dcterms:W3CDTF">2025-02-18T09:20:59Z</dcterms:created>
  <dcterms:modified xsi:type="dcterms:W3CDTF">2025-02-20T02:37:49Z</dcterms:modified>
</cp:coreProperties>
</file>